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90" r:id="rId3"/>
    <p:sldId id="275" r:id="rId4"/>
    <p:sldId id="277" r:id="rId5"/>
    <p:sldId id="259" r:id="rId6"/>
    <p:sldId id="281" r:id="rId7"/>
    <p:sldId id="283" r:id="rId8"/>
    <p:sldId id="282" r:id="rId9"/>
    <p:sldId id="284" r:id="rId10"/>
    <p:sldId id="279" r:id="rId11"/>
    <p:sldId id="262" r:id="rId12"/>
    <p:sldId id="272" r:id="rId13"/>
    <p:sldId id="264" r:id="rId14"/>
    <p:sldId id="287" r:id="rId15"/>
    <p:sldId id="288" r:id="rId16"/>
    <p:sldId id="28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1/27/2022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1/27/2022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1/27/2022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1/27/2022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Xử</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Lí</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246743" y="408771"/>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124862"/>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just"/>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được</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dung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241688"/>
            <a:ext cx="5315857" cy="409342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just"/>
            <a:r>
              <a:rPr lang="en-US" sz="2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2600" b="1" dirty="0" err="1" smtClean="0">
                <a:solidFill>
                  <a:srgbClr val="002060"/>
                </a:solidFill>
                <a:latin typeface="Times New Roman" pitchFamily="18" charset="0"/>
                <a:cs typeface="Times New Roman" pitchFamily="18" charset="0"/>
              </a:rPr>
              <a:t>Ví</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dụ</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về</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việc</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máy</a:t>
            </a:r>
            <a:r>
              <a:rPr lang="en-US" sz="2600" b="1" dirty="0" smtClean="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tính</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giúp</a:t>
            </a:r>
            <a:r>
              <a:rPr lang="en-US" sz="2600" b="1" dirty="0">
                <a:solidFill>
                  <a:srgbClr val="002060"/>
                </a:solidFill>
                <a:latin typeface="Times New Roman" pitchFamily="18" charset="0"/>
                <a:cs typeface="Times New Roman" pitchFamily="18" charset="0"/>
              </a:rPr>
              <a:t> con </a:t>
            </a:r>
            <a:r>
              <a:rPr lang="en-US" sz="2600" b="1" dirty="0" err="1">
                <a:solidFill>
                  <a:srgbClr val="002060"/>
                </a:solidFill>
                <a:latin typeface="Times New Roman" pitchFamily="18" charset="0"/>
                <a:cs typeface="Times New Roman" pitchFamily="18" charset="0"/>
              </a:rPr>
              <a:t>người</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trong</a:t>
            </a:r>
            <a:r>
              <a:rPr lang="en-US" sz="2600" b="1" dirty="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hoạt</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động</a:t>
            </a:r>
            <a:r>
              <a:rPr lang="en-US" sz="2600" b="1" dirty="0" smtClean="0">
                <a:solidFill>
                  <a:srgbClr val="002060"/>
                </a:solidFill>
                <a:latin typeface="Times New Roman" pitchFamily="18" charset="0"/>
                <a:cs typeface="Times New Roman" pitchFamily="18" charset="0"/>
              </a:rPr>
              <a:t>:</a:t>
            </a:r>
            <a:endParaRPr lang="en-US" sz="2600" b="1" dirty="0">
              <a:solidFill>
                <a:srgbClr val="002060"/>
              </a:solidFill>
              <a:latin typeface="Times New Roman" pitchFamily="18" charset="0"/>
              <a:cs typeface="Times New Roman" pitchFamily="18" charset="0"/>
              <a:sym typeface="Wingdings" pitchFamily="2" charset="2"/>
            </a:endParaRPr>
          </a:p>
          <a:p>
            <a:pPr algn="just"/>
            <a:r>
              <a:rPr lang="en-US" sz="2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2600" b="1" dirty="0" smtClean="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tin</a:t>
            </a:r>
            <a:r>
              <a:rPr lang="en-US" sz="2600" dirty="0" err="1" smtClean="0">
                <a:solidFill>
                  <a:srgbClr val="002060"/>
                </a:solidFill>
                <a:latin typeface="Times New Roman" pitchFamily="18" charset="0"/>
                <a:cs typeface="Times New Roman" pitchFamily="18" charset="0"/>
              </a:rPr>
              <a:t>:Máy</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xử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lí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thông</a:t>
            </a:r>
            <a:r>
              <a:rPr lang="en-US" sz="2600" dirty="0">
                <a:solidFill>
                  <a:srgbClr val="002060"/>
                </a:solidFill>
                <a:latin typeface="Times New Roman" pitchFamily="18" charset="0"/>
                <a:cs typeface="Times New Roman" pitchFamily="18" charset="0"/>
              </a:rPr>
              <a:t> tin </a:t>
            </a:r>
            <a:r>
              <a:rPr lang="en-US" sz="2600" dirty="0" err="1">
                <a:solidFill>
                  <a:srgbClr val="002060"/>
                </a:solidFill>
                <a:latin typeface="Times New Roman" pitchFamily="18" charset="0"/>
                <a:cs typeface="Times New Roman" pitchFamily="18" charset="0"/>
              </a:rPr>
              <a:t>đa</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dạng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văn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bản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hình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ảnh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âm</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thanh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phim</a:t>
            </a:r>
            <a:r>
              <a:rPr lang="en-US" sz="2600" dirty="0" smtClean="0">
                <a:solidFill>
                  <a:srgbClr val="002060"/>
                </a:solidFill>
                <a:latin typeface="Times New Roman" pitchFamily="18" charset="0"/>
                <a:cs typeface="Times New Roman" pitchFamily="18" charset="0"/>
              </a:rPr>
              <a:t>).</a:t>
            </a:r>
          </a:p>
          <a:p>
            <a:pPr marL="465138" indent="-465138" algn="just">
              <a:tabLst>
                <a:tab pos="465138" algn="l"/>
              </a:tabLst>
            </a:pPr>
            <a:r>
              <a:rPr lang="en-US" sz="2600" b="1" dirty="0" smtClean="0">
                <a:solidFill>
                  <a:srgbClr val="002060"/>
                </a:solidFill>
                <a:latin typeface="Times New Roman" pitchFamily="18" charset="0"/>
                <a:cs typeface="Times New Roman" pitchFamily="18" charset="0"/>
                <a:sym typeface="Wingdings" pitchFamily="2" charset="2"/>
              </a:rPr>
              <a:t> </a:t>
            </a:r>
            <a:r>
              <a:rPr lang="en-US" sz="2600" b="1" dirty="0" err="1">
                <a:solidFill>
                  <a:srgbClr val="002060"/>
                </a:solidFill>
                <a:latin typeface="Times New Roman" pitchFamily="18" charset="0"/>
                <a:cs typeface="Times New Roman" pitchFamily="18" charset="0"/>
                <a:sym typeface="Wingdings" pitchFamily="2" charset="2"/>
              </a:rPr>
              <a:t>Xử</a:t>
            </a:r>
            <a:r>
              <a:rPr lang="en-US" sz="2600" b="1" dirty="0">
                <a:solidFill>
                  <a:srgbClr val="002060"/>
                </a:solidFill>
                <a:latin typeface="Times New Roman" pitchFamily="18" charset="0"/>
                <a:cs typeface="Times New Roman" pitchFamily="18" charset="0"/>
                <a:sym typeface="Wingdings" pitchFamily="2" charset="2"/>
              </a:rPr>
              <a:t> </a:t>
            </a:r>
            <a:r>
              <a:rPr lang="en-US" sz="2600" b="1" dirty="0" err="1">
                <a:solidFill>
                  <a:srgbClr val="002060"/>
                </a:solidFill>
                <a:latin typeface="Times New Roman" pitchFamily="18" charset="0"/>
                <a:cs typeface="Times New Roman" pitchFamily="18" charset="0"/>
                <a:sym typeface="Wingdings" pitchFamily="2" charset="2"/>
              </a:rPr>
              <a:t>lí</a:t>
            </a:r>
            <a:r>
              <a:rPr lang="en-US" sz="2600" b="1" dirty="0">
                <a:solidFill>
                  <a:srgbClr val="002060"/>
                </a:solidFill>
                <a:latin typeface="Times New Roman" pitchFamily="18" charset="0"/>
                <a:cs typeface="Times New Roman" pitchFamily="18" charset="0"/>
                <a:sym typeface="Wingdings" pitchFamily="2" charset="2"/>
              </a:rPr>
              <a:t> </a:t>
            </a:r>
            <a:r>
              <a:rPr lang="en-US" sz="2600" b="1" dirty="0" err="1">
                <a:solidFill>
                  <a:srgbClr val="002060"/>
                </a:solidFill>
                <a:latin typeface="Times New Roman" pitchFamily="18" charset="0"/>
                <a:cs typeface="Times New Roman" pitchFamily="18" charset="0"/>
                <a:sym typeface="Wingdings" pitchFamily="2" charset="2"/>
              </a:rPr>
              <a:t>th</a:t>
            </a:r>
            <a:r>
              <a:rPr lang="en-US" sz="2600" b="1" dirty="0" err="1">
                <a:solidFill>
                  <a:srgbClr val="002060"/>
                </a:solidFill>
                <a:latin typeface="Times New Roman" pitchFamily="18" charset="0"/>
                <a:cs typeface="Times New Roman" pitchFamily="18" charset="0"/>
              </a:rPr>
              <a:t>ông</a:t>
            </a:r>
            <a:r>
              <a:rPr lang="en-US" sz="2600" b="1" dirty="0">
                <a:solidFill>
                  <a:srgbClr val="002060"/>
                </a:solidFill>
                <a:latin typeface="Times New Roman" pitchFamily="18" charset="0"/>
                <a:cs typeface="Times New Roman" pitchFamily="18" charset="0"/>
              </a:rPr>
              <a:t> tin</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endParaRPr lang="en-US" sz="2600" dirty="0">
              <a:solidFill>
                <a:srgbClr val="002060"/>
              </a:solidFill>
              <a:latin typeface="Times New Roman" pitchFamily="18" charset="0"/>
              <a:cs typeface="Times New Roman" pitchFamily="18" charset="0"/>
            </a:endParaRPr>
          </a:p>
          <a:p>
            <a:pPr algn="just"/>
            <a:r>
              <a:rPr lang="en-US" sz="2600" dirty="0" err="1">
                <a:solidFill>
                  <a:srgbClr val="002060"/>
                </a:solidFill>
                <a:latin typeface="Times New Roman" pitchFamily="18" charset="0"/>
                <a:cs typeface="Times New Roman" pitchFamily="18" charset="0"/>
              </a:rPr>
              <a:t>thực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hiện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toán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nhanh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chính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xác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và</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bền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bỉ</a:t>
            </a:r>
            <a:r>
              <a:rPr lang="en-US" sz="2600" dirty="0" smtClean="0">
                <a:solidFill>
                  <a:srgbClr val="002060"/>
                </a:solidFill>
                <a:latin typeface="Times New Roman" pitchFamily="18" charset="0"/>
                <a:cs typeface="Times New Roman" pitchFamily="18" charset="0"/>
              </a:rPr>
              <a:t>.</a:t>
            </a:r>
          </a:p>
          <a:p>
            <a:pPr algn="just"/>
            <a:r>
              <a:rPr lang="en-US" sz="2600" b="1" dirty="0">
                <a:solidFill>
                  <a:srgbClr val="002060"/>
                </a:solidFill>
                <a:latin typeface="Times New Roman" pitchFamily="18" charset="0"/>
                <a:cs typeface="Times New Roman" pitchFamily="18" charset="0"/>
                <a:sym typeface="Wingdings" pitchFamily="2" charset="2"/>
              </a:rPr>
              <a:t> </a:t>
            </a:r>
            <a:r>
              <a:rPr lang="en-US" sz="2600" b="1" dirty="0" err="1">
                <a:solidFill>
                  <a:srgbClr val="002060"/>
                </a:solidFill>
                <a:latin typeface="Times New Roman" pitchFamily="18" charset="0"/>
                <a:cs typeface="Times New Roman" pitchFamily="18" charset="0"/>
                <a:sym typeface="Wingdings" pitchFamily="2" charset="2"/>
              </a:rPr>
              <a:t>Lưu</a:t>
            </a:r>
            <a:r>
              <a:rPr lang="en-US" sz="2600" b="1" dirty="0">
                <a:solidFill>
                  <a:srgbClr val="002060"/>
                </a:solidFill>
                <a:latin typeface="Times New Roman" pitchFamily="18" charset="0"/>
                <a:cs typeface="Times New Roman" pitchFamily="18" charset="0"/>
                <a:sym typeface="Wingdings" pitchFamily="2" charset="2"/>
              </a:rPr>
              <a:t> </a:t>
            </a:r>
            <a:r>
              <a:rPr lang="en-US" sz="2600" b="1" dirty="0" err="1">
                <a:solidFill>
                  <a:srgbClr val="002060"/>
                </a:solidFill>
                <a:latin typeface="Times New Roman" pitchFamily="18" charset="0"/>
                <a:cs typeface="Times New Roman" pitchFamily="18" charset="0"/>
                <a:sym typeface="Wingdings" pitchFamily="2" charset="2"/>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Máy</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tính</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có</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thể</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lữu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trữ</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thông</a:t>
            </a:r>
            <a:r>
              <a:rPr lang="en-US" sz="2600" dirty="0" smtClean="0">
                <a:solidFill>
                  <a:srgbClr val="002060"/>
                </a:solidFill>
                <a:latin typeface="Times New Roman" pitchFamily="18" charset="0"/>
                <a:cs typeface="Times New Roman" pitchFamily="18" charset="0"/>
              </a:rPr>
              <a:t> tin </a:t>
            </a:r>
            <a:r>
              <a:rPr lang="en-US" sz="2600" dirty="0" err="1" smtClean="0">
                <a:solidFill>
                  <a:srgbClr val="002060"/>
                </a:solidFill>
                <a:latin typeface="Times New Roman" pitchFamily="18" charset="0"/>
                <a:cs typeface="Times New Roman" pitchFamily="18" charset="0"/>
              </a:rPr>
              <a:t>rất</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lớn</a:t>
            </a:r>
            <a:endParaRPr lang="en-US" sz="2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3500"/>
                            </p:stCondLst>
                            <p:childTnLst>
                              <p:par>
                                <p:cTn id="19" presetID="2" presetClass="entr" presetSubtype="4" fill="hold" grpId="0" nodeType="afterEffect">
                                  <p:stCondLst>
                                    <p:cond delay="1000"/>
                                  </p:stCondLst>
                                  <p:childTnLst>
                                    <p:set>
                                      <p:cBhvr>
                                        <p:cTn id="20" dur="1" fill="hold">
                                          <p:stCondLst>
                                            <p:cond delay="0"/>
                                          </p:stCondLst>
                                        </p:cTn>
                                        <p:tgtEl>
                                          <p:spTgt spid="13">
                                            <p:txEl>
                                              <p:pRg st="1" end="1"/>
                                            </p:txEl>
                                          </p:spTgt>
                                        </p:tgtEl>
                                        <p:attrNameLst>
                                          <p:attrName>style.visibility</p:attrName>
                                        </p:attrNameLst>
                                      </p:cBhvr>
                                      <p:to>
                                        <p:strVal val="visible"/>
                                      </p:to>
                                    </p:set>
                                    <p:anim calcmode="lin" valueType="num">
                                      <p:cBhvr additive="base">
                                        <p:cTn id="21"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anim calcmode="lin" valueType="num">
                                      <p:cBhvr additive="base">
                                        <p:cTn id="27"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xEl>
                                              <p:pRg st="3" end="3"/>
                                            </p:txEl>
                                          </p:spTgt>
                                        </p:tgtEl>
                                        <p:attrNameLst>
                                          <p:attrName>style.visibility</p:attrName>
                                        </p:attrNameLst>
                                      </p:cBhvr>
                                      <p:to>
                                        <p:strVal val="visible"/>
                                      </p:to>
                                    </p:set>
                                    <p:anim calcmode="lin" valueType="num">
                                      <p:cBhvr additive="base">
                                        <p:cTn id="33"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3">
                                            <p:txEl>
                                              <p:pRg st="4" end="4"/>
                                            </p:txEl>
                                          </p:spTgt>
                                        </p:tgtEl>
                                        <p:attrNameLst>
                                          <p:attrName>style.visibility</p:attrName>
                                        </p:attrNameLst>
                                      </p:cBhvr>
                                      <p:to>
                                        <p:strVal val="visible"/>
                                      </p:to>
                                    </p:set>
                                    <p:anim calcmode="lin" valueType="num">
                                      <p:cBhvr additive="base">
                                        <p:cTn id="39"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84731" y="420193"/>
            <a:ext cx="9316045" cy="50292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81000" y="52741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9906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707</TotalTime>
  <Words>829</Words>
  <Application>Microsoft Office PowerPoint</Application>
  <PresentationFormat>On-screen Show (4:3)</PresentationFormat>
  <Paragraphs>69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Franklin Gothic Book</vt:lpstr>
      <vt:lpstr>Perpetua</vt:lpstr>
      <vt:lpstr>Times New Roman</vt:lpstr>
      <vt:lpstr>Wingdings</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113</cp:revision>
  <dcterms:created xsi:type="dcterms:W3CDTF">2021-07-05T09:11:44Z</dcterms:created>
  <dcterms:modified xsi:type="dcterms:W3CDTF">2022-01-27T00:51:16Z</dcterms:modified>
</cp:coreProperties>
</file>